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4 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23,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à la page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274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2" y="3431544"/>
            <a:ext cx="2828688" cy="3274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3186" y="2362200"/>
            <a:ext cx="5643708" cy="212365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Des phrases complètes ne sont pas nécessaires ☺</a:t>
            </a:r>
            <a:endParaRPr lang="fr-FR" sz="44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23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55</cp:revision>
  <dcterms:created xsi:type="dcterms:W3CDTF">2011-09-14T23:22:57Z</dcterms:created>
  <dcterms:modified xsi:type="dcterms:W3CDTF">2012-01-04T16:17:59Z</dcterms:modified>
</cp:coreProperties>
</file>